
<file path=[Content_Types].xml><?xml version="1.0" encoding="utf-8"?>
<Types xmlns="http://schemas.openxmlformats.org/package/2006/content-types">
  <Default Extension="bin" ContentType="application/vnd.openxmlformats-officedocument.oleObject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"/>
  </p:notesMasterIdLst>
  <p:sldIdLst>
    <p:sldId id="256" r:id="rId5"/>
    <p:sldId id="25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6DEE"/>
    <a:srgbClr val="261288"/>
    <a:srgbClr val="66FF99"/>
    <a:srgbClr val="99CCFF"/>
    <a:srgbClr val="FF7C80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7CCF57-A3E9-4F45-A4F0-4E828B98939E}" v="139" dt="2022-06-12T08:40:12.5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71824" autoAdjust="0"/>
  </p:normalViewPr>
  <p:slideViewPr>
    <p:cSldViewPr snapToGrid="0">
      <p:cViewPr varScale="1">
        <p:scale>
          <a:sx n="107" d="100"/>
          <a:sy n="107" d="100"/>
        </p:scale>
        <p:origin x="792" y="22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종석" userId="6637055a-0643-46b4-98be-f0a29df55a00" providerId="ADAL" clId="{347CCF57-A3E9-4F45-A4F0-4E828B98939E}"/>
    <pc:docChg chg="undo custSel modSld">
      <pc:chgData name="박종석" userId="6637055a-0643-46b4-98be-f0a29df55a00" providerId="ADAL" clId="{347CCF57-A3E9-4F45-A4F0-4E828B98939E}" dt="2022-06-12T08:42:17.789" v="1883" actId="1076"/>
      <pc:docMkLst>
        <pc:docMk/>
      </pc:docMkLst>
      <pc:sldChg chg="addSp delSp modSp mod">
        <pc:chgData name="박종석" userId="6637055a-0643-46b4-98be-f0a29df55a00" providerId="ADAL" clId="{347CCF57-A3E9-4F45-A4F0-4E828B98939E}" dt="2022-06-12T07:00:37.386" v="1779" actId="20577"/>
        <pc:sldMkLst>
          <pc:docMk/>
          <pc:sldMk cId="2529526155" sldId="256"/>
        </pc:sldMkLst>
        <pc:spChg chg="del">
          <ac:chgData name="박종석" userId="6637055a-0643-46b4-98be-f0a29df55a00" providerId="ADAL" clId="{347CCF57-A3E9-4F45-A4F0-4E828B98939E}" dt="2022-06-12T06:11:49.311" v="29" actId="22"/>
          <ac:spMkLst>
            <pc:docMk/>
            <pc:sldMk cId="2529526155" sldId="256"/>
            <ac:spMk id="3" creationId="{B4E0232E-8019-4B02-9777-FAC4EBB90FF4}"/>
          </ac:spMkLst>
        </pc:spChg>
        <pc:spChg chg="mod">
          <ac:chgData name="박종석" userId="6637055a-0643-46b4-98be-f0a29df55a00" providerId="ADAL" clId="{347CCF57-A3E9-4F45-A4F0-4E828B98939E}" dt="2022-06-12T07:00:37.386" v="1779" actId="20577"/>
          <ac:spMkLst>
            <pc:docMk/>
            <pc:sldMk cId="2529526155" sldId="256"/>
            <ac:spMk id="4" creationId="{8A167FF6-017D-4B41-B5F6-B783183845A9}"/>
          </ac:spMkLst>
        </pc:spChg>
        <pc:spChg chg="add mod">
          <ac:chgData name="박종석" userId="6637055a-0643-46b4-98be-f0a29df55a00" providerId="ADAL" clId="{347CCF57-A3E9-4F45-A4F0-4E828B98939E}" dt="2022-06-12T06:29:21.144" v="1684" actId="14100"/>
          <ac:spMkLst>
            <pc:docMk/>
            <pc:sldMk cId="2529526155" sldId="256"/>
            <ac:spMk id="7" creationId="{E92DEE4C-2198-22C9-8428-D2E733B5749F}"/>
          </ac:spMkLst>
        </pc:spChg>
        <pc:spChg chg="mod">
          <ac:chgData name="박종석" userId="6637055a-0643-46b4-98be-f0a29df55a00" providerId="ADAL" clId="{347CCF57-A3E9-4F45-A4F0-4E828B98939E}" dt="2022-06-12T06:04:14.171" v="28" actId="1076"/>
          <ac:spMkLst>
            <pc:docMk/>
            <pc:sldMk cId="2529526155" sldId="256"/>
            <ac:spMk id="9" creationId="{CE213D56-6CE9-47A4-A66D-C5FF1E4E0DD2}"/>
          </ac:spMkLst>
        </pc:spChg>
        <pc:spChg chg="add mod">
          <ac:chgData name="박종석" userId="6637055a-0643-46b4-98be-f0a29df55a00" providerId="ADAL" clId="{347CCF57-A3E9-4F45-A4F0-4E828B98939E}" dt="2022-06-12T06:29:28.413" v="1687" actId="1076"/>
          <ac:spMkLst>
            <pc:docMk/>
            <pc:sldMk cId="2529526155" sldId="256"/>
            <ac:spMk id="10" creationId="{5F97806E-1481-A91D-67A9-A96CB73EF559}"/>
          </ac:spMkLst>
        </pc:spChg>
        <pc:spChg chg="add mod">
          <ac:chgData name="박종석" userId="6637055a-0643-46b4-98be-f0a29df55a00" providerId="ADAL" clId="{347CCF57-A3E9-4F45-A4F0-4E828B98939E}" dt="2022-06-12T06:29:36.839" v="1690" actId="1076"/>
          <ac:spMkLst>
            <pc:docMk/>
            <pc:sldMk cId="2529526155" sldId="256"/>
            <ac:spMk id="11" creationId="{04919CCA-CDC0-67A0-2A87-875B2D8CE390}"/>
          </ac:spMkLst>
        </pc:spChg>
        <pc:spChg chg="add del mod">
          <ac:chgData name="박종석" userId="6637055a-0643-46b4-98be-f0a29df55a00" providerId="ADAL" clId="{347CCF57-A3E9-4F45-A4F0-4E828B98939E}" dt="2022-06-12T06:25:21.946" v="1615"/>
          <ac:spMkLst>
            <pc:docMk/>
            <pc:sldMk cId="2529526155" sldId="256"/>
            <ac:spMk id="12" creationId="{FE9DBDB6-2B05-9BB4-015B-11F352C2FF74}"/>
          </ac:spMkLst>
        </pc:spChg>
        <pc:spChg chg="add del mod">
          <ac:chgData name="박종석" userId="6637055a-0643-46b4-98be-f0a29df55a00" providerId="ADAL" clId="{347CCF57-A3E9-4F45-A4F0-4E828B98939E}" dt="2022-06-12T06:27:33.710" v="1634" actId="478"/>
          <ac:spMkLst>
            <pc:docMk/>
            <pc:sldMk cId="2529526155" sldId="256"/>
            <ac:spMk id="18" creationId="{00C05296-D735-FF37-73FA-08EF93D65627}"/>
          </ac:spMkLst>
        </pc:spChg>
        <pc:spChg chg="add mod">
          <ac:chgData name="박종석" userId="6637055a-0643-46b4-98be-f0a29df55a00" providerId="ADAL" clId="{347CCF57-A3E9-4F45-A4F0-4E828B98939E}" dt="2022-06-12T06:31:24.871" v="1767" actId="1076"/>
          <ac:spMkLst>
            <pc:docMk/>
            <pc:sldMk cId="2529526155" sldId="256"/>
            <ac:spMk id="20" creationId="{62438581-6F22-BF18-C9F5-E6BB4F384998}"/>
          </ac:spMkLst>
        </pc:spChg>
        <pc:spChg chg="add mod">
          <ac:chgData name="박종석" userId="6637055a-0643-46b4-98be-f0a29df55a00" providerId="ADAL" clId="{347CCF57-A3E9-4F45-A4F0-4E828B98939E}" dt="2022-06-12T06:31:21.066" v="1766" actId="1076"/>
          <ac:spMkLst>
            <pc:docMk/>
            <pc:sldMk cId="2529526155" sldId="256"/>
            <ac:spMk id="21" creationId="{3F5D96B9-3B36-96A3-B238-F56157EDD3FD}"/>
          </ac:spMkLst>
        </pc:spChg>
        <pc:graphicFrameChg chg="add mod">
          <ac:chgData name="박종석" userId="6637055a-0643-46b4-98be-f0a29df55a00" providerId="ADAL" clId="{347CCF57-A3E9-4F45-A4F0-4E828B98939E}" dt="2022-06-12T06:31:27.446" v="1768" actId="1076"/>
          <ac:graphicFrameMkLst>
            <pc:docMk/>
            <pc:sldMk cId="2529526155" sldId="256"/>
            <ac:graphicFrameMk id="19" creationId="{A4B4540E-2437-0858-D196-01DD8EF689FB}"/>
          </ac:graphicFrameMkLst>
        </pc:graphicFrameChg>
        <pc:picChg chg="add del mod ord">
          <ac:chgData name="박종석" userId="6637055a-0643-46b4-98be-f0a29df55a00" providerId="ADAL" clId="{347CCF57-A3E9-4F45-A4F0-4E828B98939E}" dt="2022-06-12T06:25:05.286" v="1614" actId="478"/>
          <ac:picMkLst>
            <pc:docMk/>
            <pc:sldMk cId="2529526155" sldId="256"/>
            <ac:picMk id="6" creationId="{91BB7A29-7D37-F07B-7306-20C76F712ED6}"/>
          </ac:picMkLst>
        </pc:picChg>
        <pc:picChg chg="add del mod">
          <ac:chgData name="박종석" userId="6637055a-0643-46b4-98be-f0a29df55a00" providerId="ADAL" clId="{347CCF57-A3E9-4F45-A4F0-4E828B98939E}" dt="2022-06-12T06:27:23.599" v="1628" actId="478"/>
          <ac:picMkLst>
            <pc:docMk/>
            <pc:sldMk cId="2529526155" sldId="256"/>
            <ac:picMk id="14" creationId="{AA5833A0-DCB9-9C76-394C-567A7AAB19D1}"/>
          </ac:picMkLst>
        </pc:picChg>
        <pc:picChg chg="add mod">
          <ac:chgData name="박종석" userId="6637055a-0643-46b4-98be-f0a29df55a00" providerId="ADAL" clId="{347CCF57-A3E9-4F45-A4F0-4E828B98939E}" dt="2022-06-12T06:31:14.002" v="1764" actId="1076"/>
          <ac:picMkLst>
            <pc:docMk/>
            <pc:sldMk cId="2529526155" sldId="256"/>
            <ac:picMk id="16" creationId="{01F03845-057A-3CA3-D5D3-BA6E62F9C736}"/>
          </ac:picMkLst>
        </pc:picChg>
      </pc:sldChg>
      <pc:sldChg chg="addSp delSp modSp mod delAnim modAnim">
        <pc:chgData name="박종석" userId="6637055a-0643-46b4-98be-f0a29df55a00" providerId="ADAL" clId="{347CCF57-A3E9-4F45-A4F0-4E828B98939E}" dt="2022-06-12T08:42:17.789" v="1883" actId="1076"/>
        <pc:sldMkLst>
          <pc:docMk/>
          <pc:sldMk cId="3936753603" sldId="257"/>
        </pc:sldMkLst>
        <pc:spChg chg="mod">
          <ac:chgData name="박종석" userId="6637055a-0643-46b4-98be-f0a29df55a00" providerId="ADAL" clId="{347CCF57-A3E9-4F45-A4F0-4E828B98939E}" dt="2022-06-12T08:36:51.902" v="1805" actId="207"/>
          <ac:spMkLst>
            <pc:docMk/>
            <pc:sldMk cId="3936753603" sldId="257"/>
            <ac:spMk id="2" creationId="{9AABCC02-4AA8-4107-B89A-43C6AE6C857B}"/>
          </ac:spMkLst>
        </pc:spChg>
        <pc:spChg chg="del mod">
          <ac:chgData name="박종석" userId="6637055a-0643-46b4-98be-f0a29df55a00" providerId="ADAL" clId="{347CCF57-A3E9-4F45-A4F0-4E828B98939E}" dt="2022-06-12T07:00:29.334" v="1771" actId="478"/>
          <ac:spMkLst>
            <pc:docMk/>
            <pc:sldMk cId="3936753603" sldId="257"/>
            <ac:spMk id="4" creationId="{8A167FF6-017D-4B41-B5F6-B783183845A9}"/>
          </ac:spMkLst>
        </pc:spChg>
        <pc:spChg chg="del">
          <ac:chgData name="박종석" userId="6637055a-0643-46b4-98be-f0a29df55a00" providerId="ADAL" clId="{347CCF57-A3E9-4F45-A4F0-4E828B98939E}" dt="2022-06-12T07:00:29.334" v="1771" actId="478"/>
          <ac:spMkLst>
            <pc:docMk/>
            <pc:sldMk cId="3936753603" sldId="257"/>
            <ac:spMk id="5" creationId="{C0906304-45D2-4D5F-B0A7-9B4007D69A4C}"/>
          </ac:spMkLst>
        </pc:spChg>
        <pc:spChg chg="add del mod">
          <ac:chgData name="박종석" userId="6637055a-0643-46b4-98be-f0a29df55a00" providerId="ADAL" clId="{347CCF57-A3E9-4F45-A4F0-4E828B98939E}" dt="2022-06-12T07:00:42.469" v="1780" actId="478"/>
          <ac:spMkLst>
            <pc:docMk/>
            <pc:sldMk cId="3936753603" sldId="257"/>
            <ac:spMk id="6" creationId="{C7CDD82D-495F-47ED-965D-1DEB26EBF2BC}"/>
          </ac:spMkLst>
        </pc:spChg>
        <pc:spChg chg="add del mod">
          <ac:chgData name="박종석" userId="6637055a-0643-46b4-98be-f0a29df55a00" providerId="ADAL" clId="{347CCF57-A3E9-4F45-A4F0-4E828B98939E}" dt="2022-06-12T08:35:53.670" v="1786" actId="478"/>
          <ac:spMkLst>
            <pc:docMk/>
            <pc:sldMk cId="3936753603" sldId="257"/>
            <ac:spMk id="9" creationId="{255062FB-E052-AB66-7494-85AE3A174649}"/>
          </ac:spMkLst>
        </pc:spChg>
        <pc:spChg chg="add del mod">
          <ac:chgData name="박종석" userId="6637055a-0643-46b4-98be-f0a29df55a00" providerId="ADAL" clId="{347CCF57-A3E9-4F45-A4F0-4E828B98939E}" dt="2022-06-12T07:00:34.737" v="1778"/>
          <ac:spMkLst>
            <pc:docMk/>
            <pc:sldMk cId="3936753603" sldId="257"/>
            <ac:spMk id="10" creationId="{DF42053D-E8CC-77C3-F09F-9AA9F225DF28}"/>
          </ac:spMkLst>
        </pc:spChg>
        <pc:spChg chg="add del mod">
          <ac:chgData name="박종석" userId="6637055a-0643-46b4-98be-f0a29df55a00" providerId="ADAL" clId="{347CCF57-A3E9-4F45-A4F0-4E828B98939E}" dt="2022-06-12T07:00:34.737" v="1778"/>
          <ac:spMkLst>
            <pc:docMk/>
            <pc:sldMk cId="3936753603" sldId="257"/>
            <ac:spMk id="11" creationId="{64144777-004C-2EE8-21B0-4D35C8984826}"/>
          </ac:spMkLst>
        </pc:spChg>
        <pc:spChg chg="add del mod">
          <ac:chgData name="박종석" userId="6637055a-0643-46b4-98be-f0a29df55a00" providerId="ADAL" clId="{347CCF57-A3E9-4F45-A4F0-4E828B98939E}" dt="2022-06-12T08:36:23.502" v="1792" actId="21"/>
          <ac:spMkLst>
            <pc:docMk/>
            <pc:sldMk cId="3936753603" sldId="257"/>
            <ac:spMk id="12" creationId="{87062A47-4051-0679-1D63-D9741BF82B0F}"/>
          </ac:spMkLst>
        </pc:spChg>
        <pc:spChg chg="add del mod">
          <ac:chgData name="박종석" userId="6637055a-0643-46b4-98be-f0a29df55a00" providerId="ADAL" clId="{347CCF57-A3E9-4F45-A4F0-4E828B98939E}" dt="2022-06-12T08:36:23.502" v="1792" actId="21"/>
          <ac:spMkLst>
            <pc:docMk/>
            <pc:sldMk cId="3936753603" sldId="257"/>
            <ac:spMk id="13" creationId="{6168614D-0FBE-5BB8-1570-3756726EA8EB}"/>
          </ac:spMkLst>
        </pc:spChg>
        <pc:spChg chg="add del mod">
          <ac:chgData name="박종석" userId="6637055a-0643-46b4-98be-f0a29df55a00" providerId="ADAL" clId="{347CCF57-A3E9-4F45-A4F0-4E828B98939E}" dt="2022-06-12T08:35:44.896" v="1783"/>
          <ac:spMkLst>
            <pc:docMk/>
            <pc:sldMk cId="3936753603" sldId="257"/>
            <ac:spMk id="15" creationId="{EA8B3901-0B83-0EF9-F6C8-04A8FB4B862A}"/>
          </ac:spMkLst>
        </pc:spChg>
        <pc:spChg chg="add mod">
          <ac:chgData name="박종석" userId="6637055a-0643-46b4-98be-f0a29df55a00" providerId="ADAL" clId="{347CCF57-A3E9-4F45-A4F0-4E828B98939E}" dt="2022-06-12T08:40:14.468" v="1874" actId="1076"/>
          <ac:spMkLst>
            <pc:docMk/>
            <pc:sldMk cId="3936753603" sldId="257"/>
            <ac:spMk id="17" creationId="{B5348AF0-3666-A6C1-B3DC-D99DE553D5C4}"/>
          </ac:spMkLst>
        </pc:spChg>
        <pc:spChg chg="add del mod">
          <ac:chgData name="박종석" userId="6637055a-0643-46b4-98be-f0a29df55a00" providerId="ADAL" clId="{347CCF57-A3E9-4F45-A4F0-4E828B98939E}" dt="2022-06-12T08:36:41.508" v="1803" actId="478"/>
          <ac:spMkLst>
            <pc:docMk/>
            <pc:sldMk cId="3936753603" sldId="257"/>
            <ac:spMk id="19" creationId="{F7A02ACF-7B01-FDAD-F115-DC21CF5DFF3A}"/>
          </ac:spMkLst>
        </pc:spChg>
        <pc:spChg chg="add del mod">
          <ac:chgData name="박종석" userId="6637055a-0643-46b4-98be-f0a29df55a00" providerId="ADAL" clId="{347CCF57-A3E9-4F45-A4F0-4E828B98939E}" dt="2022-06-12T08:37:07.022" v="1808" actId="478"/>
          <ac:spMkLst>
            <pc:docMk/>
            <pc:sldMk cId="3936753603" sldId="257"/>
            <ac:spMk id="21" creationId="{1531E241-A599-6133-BD12-0BDF3D229B26}"/>
          </ac:spMkLst>
        </pc:spChg>
        <pc:spChg chg="add del mod">
          <ac:chgData name="박종석" userId="6637055a-0643-46b4-98be-f0a29df55a00" providerId="ADAL" clId="{347CCF57-A3E9-4F45-A4F0-4E828B98939E}" dt="2022-06-12T08:40:12.357" v="1871" actId="21"/>
          <ac:spMkLst>
            <pc:docMk/>
            <pc:sldMk cId="3936753603" sldId="257"/>
            <ac:spMk id="22" creationId="{9660758E-A76D-4538-40A8-FFB4211D52DE}"/>
          </ac:spMkLst>
        </pc:spChg>
        <pc:spChg chg="add del mod">
          <ac:chgData name="박종석" userId="6637055a-0643-46b4-98be-f0a29df55a00" providerId="ADAL" clId="{347CCF57-A3E9-4F45-A4F0-4E828B98939E}" dt="2022-06-12T08:40:12.357" v="1871" actId="21"/>
          <ac:spMkLst>
            <pc:docMk/>
            <pc:sldMk cId="3936753603" sldId="257"/>
            <ac:spMk id="23" creationId="{779F61AC-7933-9098-F5B7-5B4D17FB3E33}"/>
          </ac:spMkLst>
        </pc:spChg>
        <pc:spChg chg="add del mod">
          <ac:chgData name="박종석" userId="6637055a-0643-46b4-98be-f0a29df55a00" providerId="ADAL" clId="{347CCF57-A3E9-4F45-A4F0-4E828B98939E}" dt="2022-06-12T08:40:12.357" v="1871" actId="21"/>
          <ac:spMkLst>
            <pc:docMk/>
            <pc:sldMk cId="3936753603" sldId="257"/>
            <ac:spMk id="25" creationId="{EF2E9FEA-6FD6-10C2-B4C0-DDB52E47F19E}"/>
          </ac:spMkLst>
        </pc:spChg>
        <pc:spChg chg="add mod">
          <ac:chgData name="박종석" userId="6637055a-0643-46b4-98be-f0a29df55a00" providerId="ADAL" clId="{347CCF57-A3E9-4F45-A4F0-4E828B98939E}" dt="2022-06-12T08:40:20.763" v="1875" actId="1076"/>
          <ac:spMkLst>
            <pc:docMk/>
            <pc:sldMk cId="3936753603" sldId="257"/>
            <ac:spMk id="26" creationId="{A9E69EA5-A740-EAE4-89C8-7F447DF2BD32}"/>
          </ac:spMkLst>
        </pc:spChg>
        <pc:spChg chg="add mod">
          <ac:chgData name="박종석" userId="6637055a-0643-46b4-98be-f0a29df55a00" providerId="ADAL" clId="{347CCF57-A3E9-4F45-A4F0-4E828B98939E}" dt="2022-06-12T08:40:20.763" v="1875" actId="1076"/>
          <ac:spMkLst>
            <pc:docMk/>
            <pc:sldMk cId="3936753603" sldId="257"/>
            <ac:spMk id="27" creationId="{8B3AD6EE-2A7F-67A8-454A-B39AF556F52B}"/>
          </ac:spMkLst>
        </pc:spChg>
        <pc:spChg chg="add mod">
          <ac:chgData name="박종석" userId="6637055a-0643-46b4-98be-f0a29df55a00" providerId="ADAL" clId="{347CCF57-A3E9-4F45-A4F0-4E828B98939E}" dt="2022-06-12T08:40:20.763" v="1875" actId="1076"/>
          <ac:spMkLst>
            <pc:docMk/>
            <pc:sldMk cId="3936753603" sldId="257"/>
            <ac:spMk id="28" creationId="{959067D5-CE74-6E52-A0BA-1F57D110332D}"/>
          </ac:spMkLst>
        </pc:spChg>
        <pc:picChg chg="del">
          <ac:chgData name="박종석" userId="6637055a-0643-46b4-98be-f0a29df55a00" providerId="ADAL" clId="{347CCF57-A3E9-4F45-A4F0-4E828B98939E}" dt="2022-06-12T07:00:45.165" v="1782" actId="478"/>
          <ac:picMkLst>
            <pc:docMk/>
            <pc:sldMk cId="3936753603" sldId="257"/>
            <ac:picMk id="7" creationId="{A5AC3C6C-9A4B-4E79-A283-1AE368B52AA6}"/>
          </ac:picMkLst>
        </pc:picChg>
        <pc:picChg chg="add del mod">
          <ac:chgData name="박종석" userId="6637055a-0643-46b4-98be-f0a29df55a00" providerId="ADAL" clId="{347CCF57-A3E9-4F45-A4F0-4E828B98939E}" dt="2022-06-12T08:36:23.502" v="1792" actId="21"/>
          <ac:picMkLst>
            <pc:docMk/>
            <pc:sldMk cId="3936753603" sldId="257"/>
            <ac:picMk id="16" creationId="{D228BD88-84AE-620E-2D37-20662DA9B2CF}"/>
          </ac:picMkLst>
        </pc:picChg>
        <pc:picChg chg="add mod">
          <ac:chgData name="박종석" userId="6637055a-0643-46b4-98be-f0a29df55a00" providerId="ADAL" clId="{347CCF57-A3E9-4F45-A4F0-4E828B98939E}" dt="2022-06-12T08:42:17.789" v="1883" actId="1076"/>
          <ac:picMkLst>
            <pc:docMk/>
            <pc:sldMk cId="3936753603" sldId="257"/>
            <ac:picMk id="24" creationId="{67941F7F-DB11-E7BD-F3B0-CCC62F680F9E}"/>
          </ac:picMkLst>
        </pc:picChg>
      </pc:sldChg>
    </pc:docChg>
  </pc:docChgLst>
</pc:chgInfo>
</file>

<file path=ppt/media/image1.png>
</file>

<file path=ppt/media/image2.wmf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097CD-DEF8-4FB7-968E-CA3260C20353}" type="datetimeFigureOut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224D5A-A08E-4964-8070-81DD413112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819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224D5A-A08E-4964-8070-81DD4131124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6091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Example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224D5A-A08E-4964-8070-81DD4131124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037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31D3DB-D451-4F50-AA64-CD9C723D3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1B67B4C-F525-48D7-91BF-E065E6CFD74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CAE2F363-0D19-4B77-80D3-E0EA1A102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50959"/>
            <a:ext cx="10515600" cy="451325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800100" indent="-342900">
              <a:buFont typeface="맑은 고딕" panose="020B0503020000020004" pitchFamily="50" charset="-127"/>
              <a:buChar char="–"/>
              <a:defRPr/>
            </a:lvl2pPr>
            <a:lvl3pPr marL="1257300" indent="-34290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맑은 고딕" panose="020B0503020000020004" pitchFamily="50" charset="-127"/>
              <a:buChar char="–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endParaRPr lang="ko-KR" altLang="en-US" dirty="0"/>
          </a:p>
        </p:txBody>
      </p:sp>
      <p:sp>
        <p:nvSpPr>
          <p:cNvPr id="12" name="슬라이드 번호 개체 틀 12">
            <a:extLst>
              <a:ext uri="{FF2B5EF4-FFF2-40B4-BE49-F238E27FC236}">
                <a16:creationId xmlns:a16="http://schemas.microsoft.com/office/drawing/2014/main" id="{A89CF5C2-12CB-4CE4-960E-5A77748D21D4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1B67B4C-F525-48D7-91BF-E065E6CFD74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3" name="제목 16">
            <a:extLst>
              <a:ext uri="{FF2B5EF4-FFF2-40B4-BE49-F238E27FC236}">
                <a16:creationId xmlns:a16="http://schemas.microsoft.com/office/drawing/2014/main" id="{A6CEA13B-8239-47BA-A088-D07C30D616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0062" y="346076"/>
            <a:ext cx="11191875" cy="669919"/>
          </a:xfrm>
          <a:ln w="28575" cmpd="sng">
            <a:noFill/>
          </a:ln>
          <a:effectLst>
            <a:reflection endPos="0" dist="50800" dir="5400000" sy="-100000" algn="bl" rotWithShape="0"/>
          </a:effectLst>
        </p:spPr>
        <p:txBody>
          <a:bodyPr>
            <a:normAutofit/>
          </a:bodyPr>
          <a:lstStyle>
            <a:lvl1pPr>
              <a:defRPr sz="4500" b="1" spc="-300">
                <a:ln>
                  <a:noFill/>
                </a:ln>
                <a:solidFill>
                  <a:srgbClr val="026DEE"/>
                </a:solidFill>
              </a:defRPr>
            </a:lvl1pPr>
          </a:lstStyle>
          <a:p>
            <a:r>
              <a:rPr lang="en-US" altLang="ko-KR" dirty="0"/>
              <a:t>#</a:t>
            </a:r>
            <a:r>
              <a:rPr lang="ko-KR" altLang="en-US" dirty="0"/>
              <a:t>번호</a:t>
            </a:r>
            <a:r>
              <a:rPr lang="en-US" altLang="ko-KR" dirty="0"/>
              <a:t>. </a:t>
            </a:r>
            <a:r>
              <a:rPr lang="ko-KR" altLang="en-US" dirty="0"/>
              <a:t>발표 제목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E579E02-0F31-4AF9-A8CE-5AFEB6C02066}"/>
              </a:ext>
            </a:extLst>
          </p:cNvPr>
          <p:cNvCxnSpPr>
            <a:cxnSpLocks/>
          </p:cNvCxnSpPr>
          <p:nvPr userDrawn="1"/>
        </p:nvCxnSpPr>
        <p:spPr>
          <a:xfrm>
            <a:off x="500062" y="1093788"/>
            <a:ext cx="11191875" cy="0"/>
          </a:xfrm>
          <a:prstGeom prst="line">
            <a:avLst/>
          </a:prstGeom>
          <a:ln w="28575">
            <a:solidFill>
              <a:srgbClr val="2612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EB36DB58-E053-4AFD-B701-F9850094DC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982200" y="5768882"/>
            <a:ext cx="1371599" cy="587468"/>
          </a:xfrm>
        </p:spPr>
        <p:txBody>
          <a:bodyPr>
            <a:normAutofit/>
          </a:bodyPr>
          <a:lstStyle>
            <a:lvl1pPr marL="0" indent="0">
              <a:buNone/>
              <a:defRPr sz="3000" spc="-150"/>
            </a:lvl1pPr>
          </a:lstStyle>
          <a:p>
            <a:pPr lvl="0"/>
            <a:r>
              <a:rPr lang="ko-KR" altLang="en-US" dirty="0"/>
              <a:t>이름</a:t>
            </a:r>
          </a:p>
        </p:txBody>
      </p:sp>
    </p:spTree>
    <p:extLst>
      <p:ext uri="{BB962C8B-B14F-4D97-AF65-F5344CB8AC3E}">
        <p14:creationId xmlns:p14="http://schemas.microsoft.com/office/powerpoint/2010/main" val="2844498800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0D43E2-B7E0-4224-9A2D-0E813028F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DD88D8B-69D0-434C-A1F0-A3C233BCE6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40BD7A-96B7-4AA8-A999-794BB0BCC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B7C47B-9114-4DC4-91CF-9609AC0F4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44120-08C1-43EB-85AB-612C0DF5E3DD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2CCD44-99AF-426B-BFAE-0F163D06A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69F07A-E24D-4C65-8394-F514C7E40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56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7D1446-8997-4240-AD4D-56AC32DBB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1316AAB-3B91-4ABA-B9BE-FE5680667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34E3D4-EF69-44FD-A1D5-A7FB827CD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5EC12-D7F2-4E96-A0CA-3D8EC4A9EC9C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7460B8-BFC9-4DC1-84E8-A3BA95E4D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7C16B7-43BF-49B7-9248-78EE59154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811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0DDC91-132D-45B0-B0AD-27093C2463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A42AEA-FAE3-4457-A132-3A3A57FA44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73D19B-02D5-49A7-9926-821642625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E2AC1-311E-4D81-9D91-5215FD2263DC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39B67E-A044-4073-8941-094B4F219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7CB643-6B63-42FD-AD94-28BAC71E2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2449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E155D3-83ED-4485-B24A-792E21EB8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EACF68-90D8-489C-A15C-12897D297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255155-E1BF-4C9B-8F9E-2417CB184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B8E1-FD9F-489D-B5D4-886619D4C9FC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A25018-AC5E-43C5-865D-275C2CE02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24D5F9-590F-4721-A3DF-E1E0F0E0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1332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1E48F-4E85-4D9A-BBCB-E876931A6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9B1960-A94A-4248-A5B4-C07EB41D7E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6121BF-717C-499B-8F8B-9CC6C2C4F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BFA65F-1620-4BA7-B061-A717D95BA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5FCEE-B3E9-4969-87FA-40915285ED98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3D7889-9B16-466F-8260-5CE3B555A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006E06-577F-4431-8119-687090BE2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094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355F5E-DB17-466A-B9AD-611CDC375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BDE937-3346-4E6A-A4A6-FB90CEF7C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E82916-1A14-4266-957E-15608186B6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6042644-7697-4EDE-9D0E-965B0AB19C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FBB91FA-177C-4806-84E1-DB9B73AF35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4852AE-C8B1-4F00-B15A-53A3DA48A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3B063-C764-46C1-83F4-05877C71C958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272AC6-89BE-41AD-B06C-9F32A7867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32A23F-43FB-4141-A9C3-D15A22A34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455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48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50BD94-08DB-458B-B5A9-7488F5DB1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08E41FD-5C0D-47E2-ACD0-29686DCDD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59FEC-457B-4EF2-8978-588ED2C32669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326AE0-6A23-46C5-A2BD-78B279326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1CABC5-DEF8-408B-B5DF-72A6F0364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991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DE184-BC92-4F8C-A4F7-82A73BCB3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BE9EB07-262B-4CF4-BBB6-3169F57A7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A8C18-91D4-4F5F-B9D0-1991D9C76B43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C575FDA-75F7-4772-B887-DAA6B77C9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C46DD22-8594-4A44-B6DF-F28064D52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1040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BED71B0-DE41-452C-AA1B-57A4DEC10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CD6A9-8435-466D-A567-21CC92C29260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687753A-76BA-4B51-8D61-C29F21568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AD2103-1E75-44C7-A642-4C98A7ACF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74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64A32E-DC54-4113-BF80-CC128C9E9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3134CE-1974-4171-9089-7D03472C3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7BC29DD-8722-4CF1-8DBC-A84750CED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AC364A-B790-49B3-988B-81C05BB08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123D2-7E77-4FB1-A4ED-588D2FCC809D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E9A528-6332-40D6-84B6-A5EF12506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A6B8DA-E9BF-4B86-BD4D-57B4102A6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413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5F3EE1A-2BFE-49D3-A3F3-D0C763AEE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32F252-03AA-4B16-89A0-0772B2A5B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0D60FD-B6C9-4543-950A-966E0C2AB7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A8C18-91D4-4F5F-B9D0-1991D9C76B43}" type="datetime1">
              <a:rPr lang="ko-KR" altLang="en-US" smtClean="0"/>
              <a:t>2022-06-12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7EBB21-A75B-484A-A734-2CFB8682C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0C205F-7408-4235-9F62-C88D4D2D8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67B4C-F525-48D7-91BF-E065E6CFD7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51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0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AABCC02-4AA8-4107-B89A-43C6AE6C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8A167FF6-017D-4B41-B5F6-B78318384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063" y="346076"/>
            <a:ext cx="9395500" cy="669919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#10. </a:t>
            </a:r>
            <a:r>
              <a:rPr lang="en-US" altLang="ko-KR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Physics &amp; raytracing in "8-bit" style.</a:t>
            </a:r>
            <a:endParaRPr lang="ko-KR" altLang="en-US" dirty="0"/>
          </a:p>
        </p:txBody>
      </p:sp>
      <p:sp>
        <p:nvSpPr>
          <p:cNvPr id="9" name="텍스트 개체 틀 4">
            <a:extLst>
              <a:ext uri="{FF2B5EF4-FFF2-40B4-BE49-F238E27FC236}">
                <a16:creationId xmlns:a16="http://schemas.microsoft.com/office/drawing/2014/main" id="{CE213D56-6CE9-47A4-A66D-C5FF1E4E0DD2}"/>
              </a:ext>
            </a:extLst>
          </p:cNvPr>
          <p:cNvSpPr txBox="1">
            <a:spLocks/>
          </p:cNvSpPr>
          <p:nvPr/>
        </p:nvSpPr>
        <p:spPr>
          <a:xfrm>
            <a:off x="8920618" y="658821"/>
            <a:ext cx="2923719" cy="40957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/>
              <a:t>2016-12781 </a:t>
            </a:r>
            <a:r>
              <a:rPr lang="ko-KR" altLang="en-US" sz="2400" dirty="0"/>
              <a:t>박종석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2DEE4C-2198-22C9-8428-D2E733B5749F}"/>
              </a:ext>
            </a:extLst>
          </p:cNvPr>
          <p:cNvSpPr txBox="1"/>
          <p:nvPr/>
        </p:nvSpPr>
        <p:spPr>
          <a:xfrm>
            <a:off x="562817" y="1488641"/>
            <a:ext cx="587384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+mj-lt"/>
              </a:rPr>
              <a:t>8~90</a:t>
            </a:r>
            <a:r>
              <a:rPr lang="ko-KR" altLang="en-US" sz="2000" dirty="0">
                <a:latin typeface="+mj-lt"/>
              </a:rPr>
              <a:t>년대의 고전 게임이나 </a:t>
            </a:r>
            <a:r>
              <a:rPr lang="en-US" altLang="ko-KR" sz="2000" dirty="0">
                <a:latin typeface="+mj-lt"/>
              </a:rPr>
              <a:t>“8-bit”</a:t>
            </a:r>
            <a:r>
              <a:rPr lang="ko-KR" altLang="en-US" sz="2000" dirty="0">
                <a:latin typeface="+mj-lt"/>
              </a:rPr>
              <a:t> 스타일의 최신 게임들은 사람이 그린 픽셀 아트</a:t>
            </a:r>
            <a:r>
              <a:rPr lang="en-US" altLang="ko-KR" sz="2000" dirty="0">
                <a:latin typeface="+mj-lt"/>
              </a:rPr>
              <a:t>(</a:t>
            </a:r>
            <a:r>
              <a:rPr lang="ko-KR" altLang="en-US" sz="2000" dirty="0">
                <a:latin typeface="+mj-lt"/>
              </a:rPr>
              <a:t>이미지</a:t>
            </a:r>
            <a:r>
              <a:rPr lang="en-US" altLang="ko-KR" sz="2000" dirty="0">
                <a:latin typeface="+mj-lt"/>
              </a:rPr>
              <a:t>)</a:t>
            </a:r>
            <a:r>
              <a:rPr lang="ko-KR" altLang="en-US" sz="2000" dirty="0">
                <a:latin typeface="+mj-lt"/>
              </a:rPr>
              <a:t>를 </a:t>
            </a:r>
            <a:r>
              <a:rPr lang="en-US" altLang="ko-KR" sz="2000" dirty="0">
                <a:latin typeface="+mj-lt"/>
              </a:rPr>
              <a:t>2D </a:t>
            </a:r>
            <a:r>
              <a:rPr lang="ko-KR" altLang="en-US" sz="2000" dirty="0">
                <a:latin typeface="+mj-lt"/>
              </a:rPr>
              <a:t>공간 속에서 움직이는 방식으로 그래픽을 표현하며</a:t>
            </a:r>
            <a:r>
              <a:rPr lang="en-US" altLang="ko-KR" sz="2000" dirty="0">
                <a:latin typeface="+mj-lt"/>
              </a:rPr>
              <a:t>,</a:t>
            </a:r>
            <a:r>
              <a:rPr lang="ko-KR" altLang="en-US" sz="2000" dirty="0">
                <a:latin typeface="+mj-lt"/>
              </a:rPr>
              <a:t> 특유의 </a:t>
            </a:r>
            <a:r>
              <a:rPr lang="en-US" altLang="ko-KR" sz="2000" dirty="0">
                <a:latin typeface="+mj-lt"/>
              </a:rPr>
              <a:t>“8-bit” </a:t>
            </a:r>
            <a:r>
              <a:rPr lang="ko-KR" altLang="en-US" sz="2000" dirty="0">
                <a:latin typeface="+mj-lt"/>
              </a:rPr>
              <a:t>스타일을 갖는다</a:t>
            </a:r>
            <a:r>
              <a:rPr lang="en-US" altLang="ko-KR" sz="2000" dirty="0">
                <a:latin typeface="+mj-lt"/>
              </a:rPr>
              <a:t>.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97806E-1481-A91D-67A9-A96CB73EF559}"/>
              </a:ext>
            </a:extLst>
          </p:cNvPr>
          <p:cNvSpPr txBox="1"/>
          <p:nvPr/>
        </p:nvSpPr>
        <p:spPr>
          <a:xfrm>
            <a:off x="562817" y="3195917"/>
            <a:ext cx="583626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+mj-lt"/>
              </a:rPr>
              <a:t>그러나 수업 시간에 배웠듯 현대 그래픽스 하드웨어는 단순히 이미지를 </a:t>
            </a:r>
            <a:r>
              <a:rPr lang="en-US" altLang="ko-KR" sz="2000" dirty="0">
                <a:latin typeface="+mj-lt"/>
              </a:rPr>
              <a:t>2D </a:t>
            </a:r>
            <a:r>
              <a:rPr lang="ko-KR" altLang="en-US" sz="2000" dirty="0">
                <a:latin typeface="+mj-lt"/>
              </a:rPr>
              <a:t>공간 위에서 움직이는 것 보다 더 복잡한 기능을 처리할 수 있다</a:t>
            </a:r>
            <a:r>
              <a:rPr lang="en-US" altLang="ko-KR" sz="2000" dirty="0">
                <a:latin typeface="+mj-lt"/>
              </a:rPr>
              <a:t>.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19CCA-CDC0-67A0-2A87-875B2D8CE390}"/>
              </a:ext>
            </a:extLst>
          </p:cNvPr>
          <p:cNvSpPr txBox="1"/>
          <p:nvPr/>
        </p:nvSpPr>
        <p:spPr>
          <a:xfrm>
            <a:off x="562816" y="4672733"/>
            <a:ext cx="583626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이번 과제의 주제로는 현대 하드웨어의 기능을 활용하면서</a:t>
            </a:r>
            <a:r>
              <a:rPr lang="en-US" altLang="ko-KR" sz="2000" dirty="0"/>
              <a:t> “8-bit”</a:t>
            </a:r>
            <a:r>
              <a:rPr lang="ko-KR" altLang="en-US" sz="2000" dirty="0"/>
              <a:t>스타일 그래픽의 느낌을 살리도록</a:t>
            </a:r>
            <a:r>
              <a:rPr lang="en-US" altLang="ko-KR" sz="2000" dirty="0"/>
              <a:t>, 2D </a:t>
            </a:r>
            <a:r>
              <a:rPr lang="ko-KR" altLang="en-US" sz="2000" dirty="0"/>
              <a:t>공간 상에서 </a:t>
            </a:r>
            <a:r>
              <a:rPr lang="en-US" altLang="ko-KR" sz="2000" dirty="0"/>
              <a:t>per-pixel</a:t>
            </a:r>
            <a:r>
              <a:rPr lang="ko-KR" altLang="en-US" sz="2000" dirty="0"/>
              <a:t> 물리 엔진과 </a:t>
            </a:r>
            <a:r>
              <a:rPr lang="ko-KR" altLang="en-US" sz="2000" dirty="0" err="1"/>
              <a:t>레이트레이싱</a:t>
            </a:r>
            <a:r>
              <a:rPr lang="ko-KR" altLang="en-US" sz="2000" dirty="0"/>
              <a:t> </a:t>
            </a:r>
            <a:r>
              <a:rPr lang="ko-KR" altLang="en-US" sz="2000" dirty="0" err="1"/>
              <a:t>쉐이더를</a:t>
            </a:r>
            <a:r>
              <a:rPr lang="ko-KR" altLang="en-US" sz="2000" dirty="0"/>
              <a:t> 적용한 게임 엔진을 만들어 보았다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pic>
        <p:nvPicPr>
          <p:cNvPr id="16" name="그림 15" descr="지도이(가) 표시된 사진&#10;&#10;자동 생성된 설명">
            <a:extLst>
              <a:ext uri="{FF2B5EF4-FFF2-40B4-BE49-F238E27FC236}">
                <a16:creationId xmlns:a16="http://schemas.microsoft.com/office/drawing/2014/main" id="{01F03845-057A-3CA3-D5D3-BA6E62F9C7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878" y="4006965"/>
            <a:ext cx="3941560" cy="2132510"/>
          </a:xfrm>
          <a:prstGeom prst="rect">
            <a:avLst/>
          </a:prstGeom>
        </p:spPr>
      </p:pic>
      <p:graphicFrame>
        <p:nvGraphicFramePr>
          <p:cNvPr id="19" name="개체 18">
            <a:extLst>
              <a:ext uri="{FF2B5EF4-FFF2-40B4-BE49-F238E27FC236}">
                <a16:creationId xmlns:a16="http://schemas.microsoft.com/office/drawing/2014/main" id="{A4B4540E-2437-0858-D196-01DD8EF689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716823"/>
              </p:ext>
            </p:extLst>
          </p:nvPr>
        </p:nvGraphicFramePr>
        <p:xfrm>
          <a:off x="7132878" y="1278106"/>
          <a:ext cx="3941560" cy="22169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2190320" imgH="6856920" progId="">
                  <p:embed/>
                </p:oleObj>
              </mc:Choice>
              <mc:Fallback>
                <p:oleObj r:id="rId4" imgW="12190320" imgH="6856920" progId="">
                  <p:embed/>
                  <p:pic>
                    <p:nvPicPr>
                      <p:cNvPr id="19" name="개체 18">
                        <a:extLst>
                          <a:ext uri="{FF2B5EF4-FFF2-40B4-BE49-F238E27FC236}">
                            <a16:creationId xmlns:a16="http://schemas.microsoft.com/office/drawing/2014/main" id="{A4B4540E-2437-0858-D196-01DD8EF689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32878" y="1278106"/>
                        <a:ext cx="3941560" cy="22169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62438581-6F22-BF18-C9F5-E6BB4F384998}"/>
              </a:ext>
            </a:extLst>
          </p:cNvPr>
          <p:cNvSpPr txBox="1"/>
          <p:nvPr/>
        </p:nvSpPr>
        <p:spPr>
          <a:xfrm>
            <a:off x="7132877" y="6165449"/>
            <a:ext cx="5002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출처</a:t>
            </a:r>
            <a:r>
              <a:rPr lang="en-US" altLang="ko-KR" sz="1200" dirty="0"/>
              <a:t>: https://www.pinterest.co.kr/pin/320318592223767065/</a:t>
            </a:r>
            <a:endParaRPr lang="ko-KR" alt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5D96B9-3B36-96A3-B238-F56157EDD3FD}"/>
              </a:ext>
            </a:extLst>
          </p:cNvPr>
          <p:cNvSpPr txBox="1"/>
          <p:nvPr/>
        </p:nvSpPr>
        <p:spPr>
          <a:xfrm>
            <a:off x="7132877" y="3471709"/>
            <a:ext cx="4217713" cy="500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출처</a:t>
            </a:r>
            <a:r>
              <a:rPr lang="en-US" altLang="ko-KR" sz="1050" dirty="0"/>
              <a:t>: </a:t>
            </a:r>
            <a:r>
              <a:rPr lang="en-US" altLang="ko-KR" sz="800" dirty="0"/>
              <a:t>https://cdn02.Nintendo-europe.com/media/images/10_share_images/games_15/virtual_console_nintendo_3ds_7/SI_3DSVC_SuperMarioBros_image1600w.jpg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529526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AABCC02-4AA8-4107-B89A-43C6AE6C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7B4C-F525-48D7-91BF-E065E6CFD747}" type="slidenum">
              <a:rPr lang="ko-KR" altLang="en-US" smtClean="0">
                <a:solidFill>
                  <a:schemeClr val="bg1">
                    <a:lumMod val="85000"/>
                  </a:schemeClr>
                </a:solidFill>
              </a:rPr>
              <a:pPr/>
              <a:t>2</a:t>
            </a:fld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48AF0-3666-A6C1-B3DC-D99DE553D5C4}"/>
              </a:ext>
            </a:extLst>
          </p:cNvPr>
          <p:cNvSpPr/>
          <p:nvPr/>
        </p:nvSpPr>
        <p:spPr>
          <a:xfrm>
            <a:off x="-48678" y="-219456"/>
            <a:ext cx="12307824" cy="707745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24" name="Demo_Video">
            <a:hlinkClick r:id="" action="ppaction://media"/>
            <a:extLst>
              <a:ext uri="{FF2B5EF4-FFF2-40B4-BE49-F238E27FC236}">
                <a16:creationId xmlns:a16="http://schemas.microsoft.com/office/drawing/2014/main" id="{67941F7F-DB11-E7BD-F3B0-CCC62F680F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2267" y="-25642"/>
            <a:ext cx="11377358" cy="6400047"/>
          </a:xfrm>
          <a:prstGeom prst="rect">
            <a:avLst/>
          </a:prstGeom>
        </p:spPr>
      </p:pic>
      <p:sp>
        <p:nvSpPr>
          <p:cNvPr id="26" name="제목 3">
            <a:extLst>
              <a:ext uri="{FF2B5EF4-FFF2-40B4-BE49-F238E27FC236}">
                <a16:creationId xmlns:a16="http://schemas.microsoft.com/office/drawing/2014/main" id="{A9E69EA5-A740-EAE4-89C8-7F447DF2BD32}"/>
              </a:ext>
            </a:extLst>
          </p:cNvPr>
          <p:cNvSpPr txBox="1">
            <a:spLocks/>
          </p:cNvSpPr>
          <p:nvPr/>
        </p:nvSpPr>
        <p:spPr>
          <a:xfrm>
            <a:off x="67146" y="6297450"/>
            <a:ext cx="9395500" cy="669919"/>
          </a:xfrm>
          <a:prstGeom prst="rect">
            <a:avLst/>
          </a:prstGeom>
          <a:ln w="28575" cmpd="sng">
            <a:noFill/>
          </a:ln>
          <a:effectLst>
            <a:reflection endPos="0" dist="50800" dir="5400000" sy="-100000" algn="bl" rotWithShape="0"/>
          </a:effectLst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500" b="1" kern="1200" spc="-300">
                <a:ln>
                  <a:noFill/>
                </a:ln>
                <a:solidFill>
                  <a:srgbClr val="026DE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</a:rPr>
              <a:t>#10. </a:t>
            </a:r>
            <a:r>
              <a:rPr lang="en-US" altLang="ko-KR" sz="3200" b="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</a:rPr>
              <a:t>Physics &amp; raytracing in "8-bit" style.</a:t>
            </a:r>
            <a:endParaRPr lang="ko-KR" altLang="en-US" sz="3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7" name="텍스트 개체 틀 4">
            <a:extLst>
              <a:ext uri="{FF2B5EF4-FFF2-40B4-BE49-F238E27FC236}">
                <a16:creationId xmlns:a16="http://schemas.microsoft.com/office/drawing/2014/main" id="{8B3AD6EE-2A7F-67A8-454A-B39AF556F52B}"/>
              </a:ext>
            </a:extLst>
          </p:cNvPr>
          <p:cNvSpPr txBox="1">
            <a:spLocks/>
          </p:cNvSpPr>
          <p:nvPr/>
        </p:nvSpPr>
        <p:spPr>
          <a:xfrm>
            <a:off x="9335427" y="6486877"/>
            <a:ext cx="2923719" cy="409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</a:rPr>
              <a:t>2016-12781 </a:t>
            </a:r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</a:rPr>
              <a:t>박종석</a:t>
            </a:r>
          </a:p>
        </p:txBody>
      </p:sp>
      <p:sp>
        <p:nvSpPr>
          <p:cNvPr id="28" name="텍스트 개체 틀 4">
            <a:extLst>
              <a:ext uri="{FF2B5EF4-FFF2-40B4-BE49-F238E27FC236}">
                <a16:creationId xmlns:a16="http://schemas.microsoft.com/office/drawing/2014/main" id="{959067D5-CE74-6E52-A0BA-1F57D110332D}"/>
              </a:ext>
            </a:extLst>
          </p:cNvPr>
          <p:cNvSpPr txBox="1">
            <a:spLocks/>
          </p:cNvSpPr>
          <p:nvPr/>
        </p:nvSpPr>
        <p:spPr>
          <a:xfrm>
            <a:off x="6256051" y="6475608"/>
            <a:ext cx="2923719" cy="40957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kern="1200" spc="-15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</a:t>
            </a:r>
            <a:endParaRPr lang="ko-KR" altLang="en-US" sz="24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753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42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0E13A2B6AEC7A479430FF474190713E" ma:contentTypeVersion="13" ma:contentTypeDescription="새 문서를 만듭니다." ma:contentTypeScope="" ma:versionID="9fdb998135173e55f12b463cfc7c7233">
  <xsd:schema xmlns:xsd="http://www.w3.org/2001/XMLSchema" xmlns:xs="http://www.w3.org/2001/XMLSchema" xmlns:p="http://schemas.microsoft.com/office/2006/metadata/properties" xmlns:ns3="49be9fef-9f45-436f-a52a-3b788c166d06" xmlns:ns4="57d05cd8-63e1-41fb-9c31-65d991f8c02d" targetNamespace="http://schemas.microsoft.com/office/2006/metadata/properties" ma:root="true" ma:fieldsID="1b29c12f298ab568d4428c7a4c139460" ns3:_="" ns4:_="">
    <xsd:import namespace="49be9fef-9f45-436f-a52a-3b788c166d06"/>
    <xsd:import namespace="57d05cd8-63e1-41fb-9c31-65d991f8c02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Location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be9fef-9f45-436f-a52a-3b788c166d0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공유 대상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세부 정보 공유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힌트 해시 공유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d05cd8-63e1-41fb-9c31-65d991f8c0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EC67F8D-7337-4DE9-A131-58D12B2B02B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A57150-E7DA-4A61-A14E-3CF0AD6C5E52}">
  <ds:schemaRefs>
    <ds:schemaRef ds:uri="http://schemas.openxmlformats.org/package/2006/metadata/core-properties"/>
    <ds:schemaRef ds:uri="http://purl.org/dc/elements/1.1/"/>
    <ds:schemaRef ds:uri="49be9fef-9f45-436f-a52a-3b788c166d06"/>
    <ds:schemaRef ds:uri="http://schemas.microsoft.com/office/2006/metadata/properties"/>
    <ds:schemaRef ds:uri="http://purl.org/dc/terms/"/>
    <ds:schemaRef ds:uri="57d05cd8-63e1-41fb-9c31-65d991f8c02d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29A3EC3-CB02-4BD6-B36D-FF77D6ACEC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be9fef-9f45-436f-a52a-3b788c166d06"/>
    <ds:schemaRef ds:uri="57d05cd8-63e1-41fb-9c31-65d991f8c02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178</Words>
  <Application>Microsoft Office PowerPoint</Application>
  <PresentationFormat>와이드스크린</PresentationFormat>
  <Paragraphs>15</Paragraphs>
  <Slides>2</Slides>
  <Notes>2</Notes>
  <HiddenSlides>0</HiddenSlides>
  <MMClips>1</MMClips>
  <ScaleCrop>false</ScaleCrop>
  <HeadingPairs>
    <vt:vector size="8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#10. Physics &amp; raytracing in "8-bit" style.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손현태</dc:creator>
  <cp:lastModifiedBy>박종석</cp:lastModifiedBy>
  <cp:revision>6</cp:revision>
  <dcterms:created xsi:type="dcterms:W3CDTF">2020-04-09T07:21:45Z</dcterms:created>
  <dcterms:modified xsi:type="dcterms:W3CDTF">2022-06-12T08:42:18Z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0x01010070E13A2B6AEC7A479430FF474190713E</vt:lpwstr>
  </property>
</Properties>
</file>